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13258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1122363"/>
            <a:ext cx="9944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50" y="3602038"/>
            <a:ext cx="99441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3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1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8329" y="365125"/>
            <a:ext cx="2858929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1543" y="365125"/>
            <a:ext cx="841105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7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7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4637" y="1709739"/>
            <a:ext cx="1143571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637" y="4589464"/>
            <a:ext cx="1143571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13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543" y="1825625"/>
            <a:ext cx="563499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2268" y="1825625"/>
            <a:ext cx="563499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303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69" y="365126"/>
            <a:ext cx="1143571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270" y="1681163"/>
            <a:ext cx="560909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270" y="2505075"/>
            <a:ext cx="560909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12267" y="1681163"/>
            <a:ext cx="5636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12267" y="2505075"/>
            <a:ext cx="5636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18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0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2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70" y="457200"/>
            <a:ext cx="427630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6717" y="987426"/>
            <a:ext cx="671226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270" y="2057400"/>
            <a:ext cx="427630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85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270" y="457200"/>
            <a:ext cx="427630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6717" y="987426"/>
            <a:ext cx="671226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270" y="2057400"/>
            <a:ext cx="427630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69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1543" y="365126"/>
            <a:ext cx="114357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543" y="1825625"/>
            <a:ext cx="114357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1543" y="6356351"/>
            <a:ext cx="2983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74E98-7156-A146-912C-444F12AF6E1E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91978" y="6356351"/>
            <a:ext cx="4474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64028" y="6356351"/>
            <a:ext cx="2983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AC621-2A32-A34A-8DBE-3555A235E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98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F74F5-6174-9944-9026-764F84359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6791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676293-5A74-374D-889F-F509FC708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800" y="237506"/>
            <a:ext cx="5461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33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Rainey Aberle</dc:creator>
  <cp:lastModifiedBy>Rainey Aberle</cp:lastModifiedBy>
  <cp:revision>3</cp:revision>
  <dcterms:created xsi:type="dcterms:W3CDTF">2021-10-07T22:24:34Z</dcterms:created>
  <dcterms:modified xsi:type="dcterms:W3CDTF">2021-11-08T16:49:45Z</dcterms:modified>
</cp:coreProperties>
</file>

<file path=docProps/thumbnail.jpeg>
</file>